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fr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/>
    <p:restoredTop sz="94021"/>
  </p:normalViewPr>
  <p:slideViewPr>
    <p:cSldViewPr snapToGrid="0" snapToObjects="1">
      <p:cViewPr>
        <p:scale>
          <a:sx n="110" d="100"/>
          <a:sy n="110" d="100"/>
        </p:scale>
        <p:origin x="2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6CBF0-50AA-5A49-9817-56C899C1FFB5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D6F04-9F76-FE4C-B280-4C9B3B53BF8E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70634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D6F04-9F76-FE4C-B280-4C9B3B53BF8E}" type="slidenum">
              <a:rPr lang="fr-GB" smtClean="0"/>
              <a:t>3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87171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5AF4F-F89A-8A4C-AAC0-6B9ECB090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583772-43EE-1443-97F6-B0D505CA2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6ABADD-67EE-B449-A63D-92D53293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DBE29D-D00F-2742-962E-69C0F577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39EF8F-B889-DB4F-9F03-36486592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13375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BD0A7-4307-5040-9BA0-734C666B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B0930B-08AE-A142-A622-4498CFFF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D69D2B-7E69-2E45-824B-886A33C8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9471-70BE-404E-B197-63442EC7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BD5BE-4891-764A-B529-C044D6D0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51984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FD2646-1E2C-1C47-A878-3C5A79D09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45F56C-B286-684C-A47F-E033A8A8F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D712B-B619-1744-B441-439DBAD2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E0C8B-6367-A24B-88EC-109DA3D6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A6CEE3-32B4-BC43-866F-F50DCB11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09678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26DF4-BF72-A94C-9D67-38E2E608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50925-5745-A946-B313-B5B602C0F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DDF3BE-47EE-C840-8EBA-90E4BC9B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3277A4-0302-C144-8C36-C0901A90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DF9775-E7EE-8D43-9435-192404E2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71929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51B5D-3FA5-2844-9F06-8B074217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5EE322-C14D-0E45-A027-B778D2500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BD2E4-72F5-F348-B701-90A0AC25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DF9D91-B133-3B45-9FE9-C2649963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A1999-735B-6F44-B353-282BCCB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90177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73F79-389C-5C4D-96C1-21AB4F28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F411CC-F3EE-504F-8CAF-9A5DF09C0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0F0545-1120-194E-88A9-BBFD7CBD2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7AAACD-A712-B84C-AE45-F05BA577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0AA98A-71FC-AC4D-BE00-9DC60743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1B8B15-1D9B-3B42-BED9-7A767C7E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070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8A60-F0F2-4E4B-B695-B5FEA0897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B4701A-EACC-C34D-97C3-E0C9D976D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36968-29CC-4A42-B90B-B61F0D70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8DCAE6-6E5F-5241-9865-0DE6F5A3C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4B8BF7-CA43-2C46-B738-54ED40842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26F5BD-7F51-9F46-B7C9-63ABB0F9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4FC1C6-0155-C841-AD7F-1EFFF957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2235C4-42A6-E642-836E-BAFE6615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60201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39780-A8C8-E24E-9D9D-81A870E9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E55241-6FB7-094D-B9CB-F89E85AD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A143F-4922-8B49-9D2D-9F2FD38F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A9C6-9656-9145-899D-3B416EB3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25696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B9F15CA-80AA-EB45-B2D6-BD272262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771BA6-F2C4-5545-A14A-3C3329B3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912500-893C-BF4C-BF30-D070B093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412502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3751-24BB-4B42-8FB4-ABC486948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9F770F-58F8-A347-8B98-9CAC1947F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1D7E1D-88CC-5A47-AEF1-A924FD149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34C2CC-B6FE-A04A-9874-D7AC7E8F3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293B14-A377-EF42-B5B2-BEE2163F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B3904B-3AEB-E449-8E82-DA2994AD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15690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13EB5-2966-E24F-865E-488764E1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FB0E6F-5BD7-DA41-9FD8-7DBFBD47D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3B8FD7-C4D3-6A44-AC6D-008E666DA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5F76D7-4FC0-8F4B-8256-B8708607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91310D-3B35-6447-834F-6CC42F14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1565D3-0381-0543-AC13-E44E0600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72803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6BEFC1-74D1-CC47-B6FE-E0D8B9AB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66DE84-6F88-3649-9B0C-7A8B17ACB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5FC33-A7F7-D74D-8C19-866DF887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4426-9771-2542-AC52-5F238907019A}" type="datetimeFigureOut">
              <a:rPr lang="fr-GB" smtClean="0"/>
              <a:t>25/08/2020</a:t>
            </a:fld>
            <a:endParaRPr lang="fr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385A94-4166-504E-9489-9CCF1C859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36AA90-8EA7-7740-B018-1F01C8C4D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EC84F-DE33-B244-ABBB-C840E271B8E7}" type="slidenum">
              <a:rPr lang="fr-GB" smtClean="0"/>
              <a:t>‹N°›</a:t>
            </a:fld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79578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"/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11" Type="http://schemas.openxmlformats.org/officeDocument/2006/relationships/image" Target="../media/image23.tif"/><Relationship Id="rId5" Type="http://schemas.openxmlformats.org/officeDocument/2006/relationships/image" Target="../media/image17.tif"/><Relationship Id="rId10" Type="http://schemas.openxmlformats.org/officeDocument/2006/relationships/image" Target="../media/image22.tif"/><Relationship Id="rId4" Type="http://schemas.openxmlformats.org/officeDocument/2006/relationships/image" Target="../media/image16.tif"/><Relationship Id="rId9" Type="http://schemas.openxmlformats.org/officeDocument/2006/relationships/image" Target="../media/image2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13" Type="http://schemas.openxmlformats.org/officeDocument/2006/relationships/image" Target="../media/image31.tif"/><Relationship Id="rId18" Type="http://schemas.openxmlformats.org/officeDocument/2006/relationships/image" Target="../media/image36.tif"/><Relationship Id="rId3" Type="http://schemas.openxmlformats.org/officeDocument/2006/relationships/image" Target="../media/image25.png"/><Relationship Id="rId21" Type="http://schemas.openxmlformats.org/officeDocument/2006/relationships/image" Target="../media/image39.tif"/><Relationship Id="rId7" Type="http://schemas.openxmlformats.org/officeDocument/2006/relationships/image" Target="../media/image25.tif"/><Relationship Id="rId12" Type="http://schemas.openxmlformats.org/officeDocument/2006/relationships/image" Target="../media/image30.tif"/><Relationship Id="rId17" Type="http://schemas.openxmlformats.org/officeDocument/2006/relationships/image" Target="../media/image35.tif"/><Relationship Id="rId2" Type="http://schemas.openxmlformats.org/officeDocument/2006/relationships/image" Target="../media/image24.png"/><Relationship Id="rId16" Type="http://schemas.openxmlformats.org/officeDocument/2006/relationships/image" Target="../media/image34.tif"/><Relationship Id="rId20" Type="http://schemas.openxmlformats.org/officeDocument/2006/relationships/image" Target="../media/image3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"/><Relationship Id="rId11" Type="http://schemas.openxmlformats.org/officeDocument/2006/relationships/image" Target="../media/image29.tif"/><Relationship Id="rId5" Type="http://schemas.openxmlformats.org/officeDocument/2006/relationships/image" Target="../media/image27.png"/><Relationship Id="rId15" Type="http://schemas.openxmlformats.org/officeDocument/2006/relationships/image" Target="../media/image33.tif"/><Relationship Id="rId10" Type="http://schemas.openxmlformats.org/officeDocument/2006/relationships/image" Target="../media/image28.tif"/><Relationship Id="rId19" Type="http://schemas.openxmlformats.org/officeDocument/2006/relationships/image" Target="../media/image37.tif"/><Relationship Id="rId4" Type="http://schemas.openxmlformats.org/officeDocument/2006/relationships/image" Target="../media/image26.png"/><Relationship Id="rId9" Type="http://schemas.openxmlformats.org/officeDocument/2006/relationships/image" Target="../media/image27.tif"/><Relationship Id="rId14" Type="http://schemas.openxmlformats.org/officeDocument/2006/relationships/image" Target="../media/image3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EB187-4B03-2E45-9B96-3090AB341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GB" dirty="0"/>
              <a:t>Behaviour per condition</a:t>
            </a:r>
          </a:p>
        </p:txBody>
      </p:sp>
    </p:spTree>
    <p:extLst>
      <p:ext uri="{BB962C8B-B14F-4D97-AF65-F5344CB8AC3E}">
        <p14:creationId xmlns:p14="http://schemas.microsoft.com/office/powerpoint/2010/main" val="265866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5A6ED5-77A8-D344-8573-F16C22C98015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F4FF3B-3A93-3C42-B12C-3591FF10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8E445DE-9097-394B-859F-C4F54E9D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pic>
        <p:nvPicPr>
          <p:cNvPr id="11" name="Image 10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A7E1691D-9A5F-D94D-B2D8-E47F101B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88940"/>
            <a:ext cx="3581400" cy="2667000"/>
          </a:xfrm>
          <a:prstGeom prst="rect">
            <a:avLst/>
          </a:prstGeom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</p:spTree>
    <p:extLst>
      <p:ext uri="{BB962C8B-B14F-4D97-AF65-F5344CB8AC3E}">
        <p14:creationId xmlns:p14="http://schemas.microsoft.com/office/powerpoint/2010/main" val="381863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49E6D4-E17B-0A40-BA2E-7C4D9F4415B3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7D0D0E3F-058B-3E47-95CD-30141963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19C613-AE0D-334C-B588-54184A4A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71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AC1E89-0E1D-834F-85AC-84482305F7FD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398139-8356-6046-B352-C305A83EF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8894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C69A3F1-D37D-8F41-979E-E70EF5114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21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760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806FF3-DCE0-9D4D-8137-7CADFA5B4991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AD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39EF24-7978-C749-BBCB-ED0F331D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B8319B-6911-D340-B6B7-211D2692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BA6164-E12E-4D47-9DCB-A547D9EC9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90064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80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6929FA-E07E-8C40-80C6-C706D204BA1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GB" dirty="0"/>
              <a:t>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81B96-55D6-D546-A48D-3AAD228E17C4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06C5-1A30-C84E-BB38-7A6B7C86E721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23AE3-37D8-8546-A462-27D784388DAF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DC51C6BB-1C05-3949-9ECB-F6A98421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6F6C17-4D25-E74E-AD50-07181384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3F9510E-680D-1F4C-8601-3B08B47E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10" y="2094939"/>
            <a:ext cx="35814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04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6A1DDE5-E2A8-5A41-BBFA-4B32055E3366}"/>
              </a:ext>
            </a:extLst>
          </p:cNvPr>
          <p:cNvSpPr/>
          <p:nvPr/>
        </p:nvSpPr>
        <p:spPr>
          <a:xfrm>
            <a:off x="573532" y="-2682106"/>
            <a:ext cx="11137282" cy="1107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548073" y="-2312773"/>
            <a:ext cx="11137282" cy="10702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33EAF6-59C0-DE41-BE6C-24FA8F41F180}"/>
              </a:ext>
            </a:extLst>
          </p:cNvPr>
          <p:cNvSpPr txBox="1"/>
          <p:nvPr/>
        </p:nvSpPr>
        <p:spPr>
          <a:xfrm>
            <a:off x="935084" y="-2682106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High-value bandit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27B421-8EE4-CE45-97A9-0EF5370A39EF}"/>
              </a:ext>
            </a:extLst>
          </p:cNvPr>
          <p:cNvSpPr txBox="1"/>
          <p:nvPr/>
        </p:nvSpPr>
        <p:spPr>
          <a:xfrm>
            <a:off x="4516486" y="-2678156"/>
            <a:ext cx="35919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Novel bandit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C65AB7-3C59-5045-B6F3-DF2C284685CA}"/>
              </a:ext>
            </a:extLst>
          </p:cNvPr>
          <p:cNvSpPr txBox="1"/>
          <p:nvPr/>
        </p:nvSpPr>
        <p:spPr>
          <a:xfrm>
            <a:off x="8108394" y="-2677594"/>
            <a:ext cx="35919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Low-value bandit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FC2BFE9-4750-7645-9144-CE507A2488D7}"/>
              </a:ext>
            </a:extLst>
          </p:cNvPr>
          <p:cNvSpPr txBox="1"/>
          <p:nvPr/>
        </p:nvSpPr>
        <p:spPr>
          <a:xfrm rot="16200000">
            <a:off x="-598105" y="-114403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C47C00-D8AC-D949-A944-1C0A6A100F89}"/>
              </a:ext>
            </a:extLst>
          </p:cNvPr>
          <p:cNvSpPr txBox="1"/>
          <p:nvPr/>
        </p:nvSpPr>
        <p:spPr>
          <a:xfrm rot="16200000">
            <a:off x="-590938" y="1531985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4377C9-E5D8-414C-8D0C-5AB18D83D84E}"/>
              </a:ext>
            </a:extLst>
          </p:cNvPr>
          <p:cNvSpPr txBox="1"/>
          <p:nvPr/>
        </p:nvSpPr>
        <p:spPr>
          <a:xfrm rot="16200000">
            <a:off x="-590938" y="420800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D30A8D-2CF4-EE4A-A972-FC15CFC98BA9}"/>
              </a:ext>
            </a:extLst>
          </p:cNvPr>
          <p:cNvSpPr txBox="1"/>
          <p:nvPr/>
        </p:nvSpPr>
        <p:spPr>
          <a:xfrm rot="16200000">
            <a:off x="-590939" y="6883574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ABD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8E8797C-0A1D-5248-B07F-80EDFB95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1" y="-2293802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8DF2D49-047B-5040-ABDE-3049958C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12" y="-2296553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3C75253-8774-A34D-B51C-0D3AF414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12" y="-229612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FDF27094-521C-D148-8C20-D39203F37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04" y="3837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497C1F8-1B0F-C143-9785-9522CF248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712" y="38006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2D1BFA2-DF59-1049-A881-46EB40CEC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112" y="38006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BF5E427B-4873-5240-B183-644214E91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61" y="304783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0A6021C-4FA2-934B-AB00-599EA7A1F1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971" y="304378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08AE650F-DF88-6548-9118-D49843B93A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74" y="572248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2" name="Image 5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4B2A0EF-1F1B-D44C-9FC7-62658DC3D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1124" y="5722480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93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303B5A-7F71-C14B-9690-F7E2034C6E2D}"/>
              </a:ext>
            </a:extLst>
          </p:cNvPr>
          <p:cNvSpPr/>
          <p:nvPr/>
        </p:nvSpPr>
        <p:spPr>
          <a:xfrm>
            <a:off x="570629" y="-2694232"/>
            <a:ext cx="14754708" cy="11068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133EAF6-59C0-DE41-BE6C-24FA8F41F180}"/>
                  </a:ext>
                </a:extLst>
              </p:cNvPr>
              <p:cNvSpPr txBox="1"/>
              <p:nvPr/>
            </p:nvSpPr>
            <p:spPr>
              <a:xfrm>
                <a:off x="935084" y="-2682106"/>
                <a:ext cx="35814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-greedy parameter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133EAF6-59C0-DE41-BE6C-24FA8F41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84" y="-2682106"/>
                <a:ext cx="3581400" cy="338554"/>
              </a:xfrm>
              <a:prstGeom prst="rect">
                <a:avLst/>
              </a:prstGeom>
              <a:blipFill>
                <a:blip r:embed="rId2"/>
                <a:stretch>
                  <a:fillRect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27B421-8EE4-CE45-97A9-0EF5370A39EF}"/>
                  </a:ext>
                </a:extLst>
              </p:cNvPr>
              <p:cNvSpPr txBox="1"/>
              <p:nvPr/>
            </p:nvSpPr>
            <p:spPr>
              <a:xfrm>
                <a:off x="4516486" y="-2678156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Novelty bonus </a:t>
                </a: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C27B421-8EE4-CE45-97A9-0EF5370A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86" y="-2678156"/>
                <a:ext cx="3591908" cy="338554"/>
              </a:xfrm>
              <a:prstGeom prst="rect">
                <a:avLst/>
              </a:prstGeom>
              <a:blipFill>
                <a:blip r:embed="rId3"/>
                <a:stretch>
                  <a:fillRect t="-7692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CC65AB7-3C59-5045-B6F3-DF2C284685CA}"/>
                  </a:ext>
                </a:extLst>
              </p:cNvPr>
              <p:cNvSpPr txBox="1"/>
              <p:nvPr/>
            </p:nvSpPr>
            <p:spPr>
              <a:xfrm>
                <a:off x="8108394" y="-2677594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Prior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CC65AB7-3C59-5045-B6F3-DF2C28468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394" y="-2677594"/>
                <a:ext cx="3591908" cy="338554"/>
              </a:xfrm>
              <a:prstGeom prst="rect">
                <a:avLst/>
              </a:prstGeom>
              <a:blipFill>
                <a:blip r:embed="rId4"/>
                <a:stretch>
                  <a:fillRect t="-7692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FC2BFE9-4750-7645-9144-CE507A2488D7}"/>
              </a:ext>
            </a:extLst>
          </p:cNvPr>
          <p:cNvSpPr txBox="1"/>
          <p:nvPr/>
        </p:nvSpPr>
        <p:spPr>
          <a:xfrm rot="16200000">
            <a:off x="-598105" y="-114403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8C47C00-D8AC-D949-A944-1C0A6A100F89}"/>
              </a:ext>
            </a:extLst>
          </p:cNvPr>
          <p:cNvSpPr txBox="1"/>
          <p:nvPr/>
        </p:nvSpPr>
        <p:spPr>
          <a:xfrm rot="16200000">
            <a:off x="-590938" y="1531985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4377C9-E5D8-414C-8D0C-5AB18D83D84E}"/>
              </a:ext>
            </a:extLst>
          </p:cNvPr>
          <p:cNvSpPr txBox="1"/>
          <p:nvPr/>
        </p:nvSpPr>
        <p:spPr>
          <a:xfrm rot="16200000">
            <a:off x="-590938" y="4208009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D30A8D-2CF4-EE4A-A972-FC15CFC98BA9}"/>
              </a:ext>
            </a:extLst>
          </p:cNvPr>
          <p:cNvSpPr txBox="1"/>
          <p:nvPr/>
        </p:nvSpPr>
        <p:spPr>
          <a:xfrm rot="16200000">
            <a:off x="-590939" y="6883574"/>
            <a:ext cx="26760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sz="1600" dirty="0">
                <a:latin typeface="Arial" panose="020B0604020202020204" pitchFamily="34" charset="0"/>
                <a:cs typeface="Arial" panose="020B0604020202020204" pitchFamily="34" charset="0"/>
              </a:rPr>
              <a:t>ABD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E911F13-687C-BC48-BD47-3A657EDF4908}"/>
                  </a:ext>
                </a:extLst>
              </p:cNvPr>
              <p:cNvSpPr txBox="1"/>
              <p:nvPr/>
            </p:nvSpPr>
            <p:spPr>
              <a:xfrm>
                <a:off x="11710873" y="-2682106"/>
                <a:ext cx="359190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cs typeface="Arial" panose="020B0604020202020204" pitchFamily="34" charset="0"/>
                  </a:rPr>
                  <a:t>Prior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GB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DE911F13-687C-BC48-BD47-3A657EDF4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873" y="-2682106"/>
                <a:ext cx="3591908" cy="338554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2030C913-5B4B-D043-86D8-17BBE74E8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741" y="-230375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" name="Image 4" descr="Une image contenant bateau&#10;&#10;Description générée automatiquement">
            <a:extLst>
              <a:ext uri="{FF2B5EF4-FFF2-40B4-BE49-F238E27FC236}">
                <a16:creationId xmlns:a16="http://schemas.microsoft.com/office/drawing/2014/main" id="{AC3E195C-B3AE-5241-A1D1-1BB8EC40F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41" y="37227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FD22D5-8221-8742-B53D-88441D16DB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741" y="305941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1D1419-9BD1-ED41-8EFD-85896891A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741" y="573092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1" name="Image 10" descr="Une image contenant carte, bateau, horloge&#10;&#10;Description générée automatiquement">
            <a:extLst>
              <a:ext uri="{FF2B5EF4-FFF2-40B4-BE49-F238E27FC236}">
                <a16:creationId xmlns:a16="http://schemas.microsoft.com/office/drawing/2014/main" id="{763C66BA-7D0D-B143-A187-45AF7C0E8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2881" y="3054902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3" name="Image 12" descr="Une image contenant carte, bateau&#10;&#10;Description générée automatiquement">
            <a:extLst>
              <a:ext uri="{FF2B5EF4-FFF2-40B4-BE49-F238E27FC236}">
                <a16:creationId xmlns:a16="http://schemas.microsoft.com/office/drawing/2014/main" id="{ED5564B6-B13A-A744-8BBD-CCEC76971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2881" y="5725018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6" name="Image 15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AF68AAC3-C2AB-3649-8FE1-2EAAEAC56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2881" y="-230630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4" name="Image 23" descr="Une image contenant texte, carte, bateau&#10;&#10;Description générée automatiquement">
            <a:extLst>
              <a:ext uri="{FF2B5EF4-FFF2-40B4-BE49-F238E27FC236}">
                <a16:creationId xmlns:a16="http://schemas.microsoft.com/office/drawing/2014/main" id="{450DBAB3-CA37-304F-A115-BAF9376BA1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2881" y="36788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6072A0F-EF14-A445-9710-9CD03D2179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0477" y="-2310694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069CA7D-0E74-F943-A361-3A02E9FDE9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30477" y="36277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A4F8223-FB18-904F-A095-7A4C58A055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223" y="3043207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79FB640-2A2E-4C4E-8137-3ACA535939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5223" y="57193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9341BFF-2E7C-8D4E-BEBA-A0D6E3700E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11877" y="-2323651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6D355D3-1604-2B43-9EC6-D1B2BC9FF7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11877" y="356306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CD5D59C-B89F-2547-9513-808E4B2288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10811" y="3029779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B375D1C4-64CE-D545-A6CB-DAECECCE8C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10811" y="5720773"/>
            <a:ext cx="3581400" cy="266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76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F86F0A-DECC-964D-89A7-36F6CF70B332}"/>
              </a:ext>
            </a:extLst>
          </p:cNvPr>
          <p:cNvSpPr/>
          <p:nvPr/>
        </p:nvSpPr>
        <p:spPr>
          <a:xfrm>
            <a:off x="713390" y="1690688"/>
            <a:ext cx="10640410" cy="316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pic>
        <p:nvPicPr>
          <p:cNvPr id="15" name="Image 1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A2B70C1-3E8F-714E-AC06-1955D714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7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A7D8C5-D410-474E-9737-962C994C9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095500"/>
            <a:ext cx="3581400" cy="2667000"/>
          </a:xfrm>
          <a:prstGeom prst="rect">
            <a:avLst/>
          </a:prstGeom>
          <a:ln>
            <a:noFill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9301CA-9335-2548-A619-55823D26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988" y="2095500"/>
            <a:ext cx="3581400" cy="2667000"/>
          </a:xfrm>
          <a:prstGeom prst="rect">
            <a:avLst/>
          </a:prstGeom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E8FE13B-3F3E-5146-87C4-D257897E8B82}"/>
              </a:ext>
            </a:extLst>
          </p:cNvPr>
          <p:cNvSpPr txBox="1"/>
          <p:nvPr/>
        </p:nvSpPr>
        <p:spPr>
          <a:xfrm>
            <a:off x="713390" y="1711708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High-value bandit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2B20B3-D001-D346-ADE9-AD57219F8E6F}"/>
              </a:ext>
            </a:extLst>
          </p:cNvPr>
          <p:cNvSpPr txBox="1"/>
          <p:nvPr/>
        </p:nvSpPr>
        <p:spPr>
          <a:xfrm>
            <a:off x="4294792" y="1715658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Novel bandit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42AEA9-D126-BB4E-9B77-890296AE3046}"/>
              </a:ext>
            </a:extLst>
          </p:cNvPr>
          <p:cNvSpPr txBox="1"/>
          <p:nvPr/>
        </p:nvSpPr>
        <p:spPr>
          <a:xfrm>
            <a:off x="7886700" y="1716220"/>
            <a:ext cx="3591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GB" dirty="0"/>
              <a:t>Low-value bandit</a:t>
            </a:r>
          </a:p>
        </p:txBody>
      </p:sp>
    </p:spTree>
    <p:extLst>
      <p:ext uri="{BB962C8B-B14F-4D97-AF65-F5344CB8AC3E}">
        <p14:creationId xmlns:p14="http://schemas.microsoft.com/office/powerpoint/2010/main" val="20754337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72</Words>
  <Application>Microsoft Macintosh PowerPoint</Application>
  <PresentationFormat>Grand écran</PresentationFormat>
  <Paragraphs>40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Thème Office</vt:lpstr>
      <vt:lpstr>Behaviour per condition</vt:lpstr>
      <vt:lpstr>All</vt:lpstr>
      <vt:lpstr>AB</vt:lpstr>
      <vt:lpstr>ABD</vt:lpstr>
      <vt:lpstr>AD</vt:lpstr>
      <vt:lpstr>BD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Behaviour per condition</dc:title>
  <dc:creator>Dubois, Magda</dc:creator>
  <cp:lastModifiedBy>Dubois, Magda</cp:lastModifiedBy>
  <cp:revision>11</cp:revision>
  <dcterms:created xsi:type="dcterms:W3CDTF">2020-08-24T12:43:07Z</dcterms:created>
  <dcterms:modified xsi:type="dcterms:W3CDTF">2020-08-25T13:50:55Z</dcterms:modified>
</cp:coreProperties>
</file>